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83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867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120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2095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99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70901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96430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2255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8571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9217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477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08BBDA-0B22-4E2B-9E75-62472EDF6004}" type="datetimeFigureOut">
              <a:rPr lang="es-CL" smtClean="0"/>
              <a:t>16-10-2024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A269766-E854-4A20-82F9-F00F43B43F95}" type="slidenum">
              <a:rPr lang="es-CL" smtClean="0"/>
              <a:t>‹Nº›</a:t>
            </a:fld>
            <a:endParaRPr lang="es-C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686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gif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3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gif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FFA2D-7D2E-4B85-9ADC-11C7E3102B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/>
              <a:t>Proyecto APT</a:t>
            </a:r>
            <a:br>
              <a:rPr lang="es-CL" sz="6000" dirty="0"/>
            </a:br>
            <a:r>
              <a:rPr lang="es-CL" sz="6000" dirty="0" err="1"/>
              <a:t>LicitaLabMobile</a:t>
            </a:r>
            <a:br>
              <a:rPr lang="es-CL" sz="6000" dirty="0"/>
            </a:br>
            <a:r>
              <a:rPr lang="es-CL" sz="6000" dirty="0"/>
              <a:t>Avances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737A09C2-98B1-0916-16ED-61E53D9D8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530503"/>
            <a:ext cx="6495288" cy="1655762"/>
          </a:xfrm>
        </p:spPr>
        <p:txBody>
          <a:bodyPr>
            <a:normAutofit/>
          </a:bodyPr>
          <a:lstStyle/>
          <a:p>
            <a:r>
              <a:rPr lang="es-CL" sz="1400" dirty="0"/>
              <a:t>Integrantes: Matías Cisternas</a:t>
            </a:r>
          </a:p>
          <a:p>
            <a:r>
              <a:rPr lang="es-CL" sz="1400" dirty="0"/>
              <a:t>	       Nicolas Vidal </a:t>
            </a:r>
          </a:p>
          <a:p>
            <a:r>
              <a:rPr lang="es-CL" sz="1400" dirty="0"/>
              <a:t> Carrera: Ingeniería en informática</a:t>
            </a:r>
          </a:p>
        </p:txBody>
      </p:sp>
      <p:pic>
        <p:nvPicPr>
          <p:cNvPr id="5" name="Imagen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57EA8123-12C4-D64E-4C1C-F628DEE6E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463" y="2691508"/>
            <a:ext cx="4448175" cy="3848100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14ECF36C-E70F-DC7D-10C1-A06A21E9F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72053"/>
            <a:ext cx="3291092" cy="809917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03C72FFC-6998-E01F-717F-58BB6A99C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39"/>
            <a:ext cx="3256191" cy="664263"/>
          </a:xfrm>
          <a:prstGeom prst="rect">
            <a:avLst/>
          </a:prstGeom>
        </p:spPr>
      </p:pic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32F4B4A-367D-838F-404D-17606B3B7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3136392"/>
            <a:ext cx="1491751" cy="3320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613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02C808-171A-2997-216D-FE64CA0DA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		            Conclusión</a:t>
            </a:r>
            <a:endParaRPr lang="es-CL" dirty="0"/>
          </a:p>
        </p:txBody>
      </p:sp>
      <p:pic>
        <p:nvPicPr>
          <p:cNvPr id="4" name="Marcador de contenido 8" descr="Dibujo animad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2B8BF266-B106-49C0-046A-F5CF76E09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714" y="1883585"/>
            <a:ext cx="5224318" cy="4022725"/>
          </a:xfrm>
        </p:spPr>
      </p:pic>
      <p:pic>
        <p:nvPicPr>
          <p:cNvPr id="5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EE432559-414B-4D1C-77FA-28EF0B22C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818" y="-40597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0EDF2D3A-21CB-60F4-6281-91B56282E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74556"/>
            <a:ext cx="3256191" cy="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98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B50CBE5-AB7B-6725-47B4-F9AE53811D75}"/>
              </a:ext>
            </a:extLst>
          </p:cNvPr>
          <p:cNvSpPr txBox="1">
            <a:spLocks/>
          </p:cNvSpPr>
          <p:nvPr/>
        </p:nvSpPr>
        <p:spPr>
          <a:xfrm>
            <a:off x="3127248" y="259171"/>
            <a:ext cx="6227064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/>
              <a:t>Gracias por escucharnos</a:t>
            </a:r>
            <a:endParaRPr lang="es-CL" dirty="0"/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F9E197-D701-CD40-C488-63F5C149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350" y="1993390"/>
            <a:ext cx="3770378" cy="3770378"/>
          </a:xfrm>
          <a:prstGeom prst="rect">
            <a:avLst/>
          </a:prstGeom>
        </p:spPr>
      </p:pic>
      <p:pic>
        <p:nvPicPr>
          <p:cNvPr id="6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E6BF2261-074A-3878-E5AC-82D07CFA3E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-24291"/>
            <a:ext cx="3291092" cy="809917"/>
          </a:xfrm>
          <a:prstGeom prst="rect">
            <a:avLst/>
          </a:prstGeom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6F0F2528-CE18-103B-002A-FFFFD4E6F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5"/>
            <a:ext cx="3256191" cy="664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04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23F0DAB8-68F5-4B11-ACED-34911C7CF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71" y="691779"/>
            <a:ext cx="5947007" cy="59470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2F8E1147-C23C-0F56-B9A8-F18CB0806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957" y="679192"/>
            <a:ext cx="9571289" cy="637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AC90DCC-3ED4-62C0-1937-556B8710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468" y="490746"/>
            <a:ext cx="7537704" cy="734551"/>
          </a:xfrm>
        </p:spPr>
        <p:txBody>
          <a:bodyPr/>
          <a:lstStyle/>
          <a:p>
            <a:r>
              <a:rPr lang="es-CL" dirty="0" err="1"/>
              <a:t>Login</a:t>
            </a:r>
            <a:r>
              <a:rPr lang="es-CL" dirty="0"/>
              <a:t> de usuario</a:t>
            </a:r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20886A1A-99E0-81A1-988D-5250342E2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08" y="17292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18858DFD-C48F-D2FD-BCCF-7685E0E31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"/>
            <a:ext cx="3256191" cy="664263"/>
          </a:xfrm>
          <a:prstGeom prst="rect">
            <a:avLst/>
          </a:prstGeom>
        </p:spPr>
      </p:pic>
      <p:pic>
        <p:nvPicPr>
          <p:cNvPr id="10" name="Marcador de contenido 9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D1A78D0-C402-1A71-E57E-A43CA18FD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08" y="1225297"/>
            <a:ext cx="2038763" cy="4536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n 1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0661CDC-911E-E350-C67B-9F8EECB28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121" y="1411379"/>
            <a:ext cx="2061469" cy="4581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181CC8C-11E7-D25A-B22D-ED8678EA880F}"/>
              </a:ext>
            </a:extLst>
          </p:cNvPr>
          <p:cNvSpPr txBox="1"/>
          <p:nvPr/>
        </p:nvSpPr>
        <p:spPr>
          <a:xfrm>
            <a:off x="7661708" y="5577147"/>
            <a:ext cx="150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DATOS</a:t>
            </a:r>
            <a:endParaRPr lang="es-CL" dirty="0">
              <a:solidFill>
                <a:srgbClr val="FF0000"/>
              </a:solidFill>
            </a:endParaRPr>
          </a:p>
        </p:txBody>
      </p:sp>
      <p:pic>
        <p:nvPicPr>
          <p:cNvPr id="11" name="Gráfico 10" descr="Advertencia con relleno sólido">
            <a:extLst>
              <a:ext uri="{FF2B5EF4-FFF2-40B4-BE49-F238E27FC236}">
                <a16:creationId xmlns:a16="http://schemas.microsoft.com/office/drawing/2014/main" id="{768624A2-94C8-1042-3603-678FEB0633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7320" y="4640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169B9-1685-E146-CCD2-52602945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F95F87BC-2E22-8323-1123-167BF22D9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402" y="679192"/>
            <a:ext cx="5947007" cy="59470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n 3" descr="Una mano con un celular en la mano&#10;&#10;Descripción generada automáticamente">
            <a:extLst>
              <a:ext uri="{FF2B5EF4-FFF2-40B4-BE49-F238E27FC236}">
                <a16:creationId xmlns:a16="http://schemas.microsoft.com/office/drawing/2014/main" id="{060551D7-AEA2-5EBE-20F0-F09A2ACE6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816" y="679192"/>
            <a:ext cx="9571289" cy="637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1B3E0D0-E037-0E0E-2C1B-208A512B4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624" y="363032"/>
            <a:ext cx="7537704" cy="734551"/>
          </a:xfrm>
        </p:spPr>
        <p:txBody>
          <a:bodyPr/>
          <a:lstStyle/>
          <a:p>
            <a:r>
              <a:rPr lang="es-CL" dirty="0"/>
              <a:t>Registro usuario</a:t>
            </a:r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50A73557-9233-E93F-8243-CB8613A4B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508" y="17292"/>
            <a:ext cx="3291092" cy="809917"/>
          </a:xfrm>
          <a:prstGeom prst="rect">
            <a:avLst/>
          </a:prstGeom>
        </p:spPr>
      </p:pic>
      <p:pic>
        <p:nvPicPr>
          <p:cNvPr id="6" name="Imagen 5" descr="Icono&#10;&#10;Descripción generada automáticamente con confianza baja">
            <a:extLst>
              <a:ext uri="{FF2B5EF4-FFF2-40B4-BE49-F238E27FC236}">
                <a16:creationId xmlns:a16="http://schemas.microsoft.com/office/drawing/2014/main" id="{FC0AE3EA-D36B-1DA9-76F9-334291AF6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9"/>
            <a:ext cx="3256191" cy="664263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427CAAF-19D4-71BF-7049-BB19F1119B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43" y="1263192"/>
            <a:ext cx="2021481" cy="44921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8F5DC87-AC96-8636-C2E9-B8F6855D1877}"/>
              </a:ext>
            </a:extLst>
          </p:cNvPr>
          <p:cNvSpPr txBox="1"/>
          <p:nvPr/>
        </p:nvSpPr>
        <p:spPr>
          <a:xfrm>
            <a:off x="4997649" y="1489109"/>
            <a:ext cx="48292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/>
              <a:t>¿Por qué a través de su sitio web?</a:t>
            </a:r>
          </a:p>
          <a:p>
            <a:endParaRPr lang="es-CL" sz="2800" dirty="0"/>
          </a:p>
          <a:p>
            <a:r>
              <a:rPr lang="es-CL" sz="2800" dirty="0"/>
              <a:t>-Monitoreo</a:t>
            </a:r>
          </a:p>
          <a:p>
            <a:r>
              <a:rPr lang="es-CL" sz="2800" dirty="0"/>
              <a:t>-Chat de ayuda</a:t>
            </a:r>
          </a:p>
          <a:p>
            <a:r>
              <a:rPr lang="es-CL" sz="2800" dirty="0"/>
              <a:t>-Google </a:t>
            </a:r>
            <a:r>
              <a:rPr lang="es-CL" sz="2800" dirty="0" err="1"/>
              <a:t>Analytics</a:t>
            </a:r>
            <a:endParaRPr lang="es-CL" sz="2800" dirty="0"/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5AC38BD-148A-2629-ADF8-A584D28D8A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860" y="1361485"/>
            <a:ext cx="2062089" cy="45824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3076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A713B-D958-FF7F-F1FF-428944C5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6824" y="286603"/>
            <a:ext cx="4838856" cy="1450757"/>
          </a:xfrm>
        </p:spPr>
        <p:txBody>
          <a:bodyPr/>
          <a:lstStyle/>
          <a:p>
            <a:r>
              <a:rPr lang="es-ES" dirty="0" err="1"/>
              <a:t>Dashboard</a:t>
            </a:r>
            <a:endParaRPr lang="es-CL" dirty="0"/>
          </a:p>
        </p:txBody>
      </p:sp>
      <p:pic>
        <p:nvPicPr>
          <p:cNvPr id="11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87F2DC28-C3A4-0D33-55C0-AC4105822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9" y="178790"/>
            <a:ext cx="5947007" cy="59470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5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4A9CF9E2-EB9D-F7A3-B2E9-4B13E484F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54" y="852297"/>
            <a:ext cx="2069996" cy="4599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 descr="Icono&#10;&#10;Descripción generada automáticamente con confianza baja">
            <a:extLst>
              <a:ext uri="{FF2B5EF4-FFF2-40B4-BE49-F238E27FC236}">
                <a16:creationId xmlns:a16="http://schemas.microsoft.com/office/drawing/2014/main" id="{AC7FD3C6-85F2-C861-50D6-4FB9981B3D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39" y="5751"/>
            <a:ext cx="3256191" cy="664263"/>
          </a:xfrm>
          <a:prstGeom prst="rect">
            <a:avLst/>
          </a:prstGeom>
        </p:spPr>
      </p:pic>
      <p:pic>
        <p:nvPicPr>
          <p:cNvPr id="8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78BFEB29-1776-03F8-1747-28594574C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346" y="1"/>
            <a:ext cx="2967135" cy="730194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34707A0-1CD2-11E5-D5B2-54C2AEE5DA21}"/>
              </a:ext>
            </a:extLst>
          </p:cNvPr>
          <p:cNvSpPr txBox="1"/>
          <p:nvPr/>
        </p:nvSpPr>
        <p:spPr>
          <a:xfrm>
            <a:off x="5356687" y="1910399"/>
            <a:ext cx="59470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Conteo de oportunidades en seguimiento:</a:t>
            </a:r>
          </a:p>
          <a:p>
            <a:r>
              <a:rPr lang="es-ES" dirty="0"/>
              <a:t>	-Licitaciones</a:t>
            </a:r>
          </a:p>
          <a:p>
            <a:r>
              <a:rPr lang="es-ES" dirty="0"/>
              <a:t>	-Compras agiles</a:t>
            </a:r>
          </a:p>
          <a:p>
            <a:r>
              <a:rPr lang="es-ES" dirty="0"/>
              <a:t>	-Convenio Marco</a:t>
            </a:r>
          </a:p>
          <a:p>
            <a:r>
              <a:rPr lang="es-ES" dirty="0"/>
              <a:t>	-Cotizaciones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1308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BAD187-BBCE-9B12-0B04-1BDB3A26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Seguimiento</a:t>
            </a:r>
            <a:endParaRPr lang="es-CL" dirty="0"/>
          </a:p>
        </p:txBody>
      </p:sp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259B0436-0B09-6AEF-19B9-D5871E70D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 descr="Icono&#10;&#10;Descripción generada automáticamente con confianza baja">
            <a:extLst>
              <a:ext uri="{FF2B5EF4-FFF2-40B4-BE49-F238E27FC236}">
                <a16:creationId xmlns:a16="http://schemas.microsoft.com/office/drawing/2014/main" id="{A9A4F489-8EF2-28B4-F6D2-0EDC36127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46"/>
            <a:ext cx="3256191" cy="664263"/>
          </a:xfrm>
          <a:prstGeom prst="rect">
            <a:avLst/>
          </a:prstGeom>
        </p:spPr>
      </p:pic>
      <p:pic>
        <p:nvPicPr>
          <p:cNvPr id="12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417B88C8-9D87-03F1-F663-781A323E7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14" name="Imagen 13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FFF59879-44AD-97B3-C1F0-0824C05B1B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293" y="845120"/>
            <a:ext cx="2311864" cy="5144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70A0129-E477-8571-621E-E216625C87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9411" y="2231673"/>
            <a:ext cx="466790" cy="40963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3F09159-F9A8-B22C-B70C-464B72529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916" y="2201218"/>
            <a:ext cx="913937" cy="47054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592257D-B3BA-B3A6-13B0-3D4BBA3CAC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5927" y="2782073"/>
            <a:ext cx="800636" cy="44884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89F434-32B7-2502-6CFC-8DFCA6BA7C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6089" y="2836398"/>
            <a:ext cx="800636" cy="39451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3FD6DFD-34F7-93FF-D47B-69F1F65A2B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1065" y="4388216"/>
            <a:ext cx="800355" cy="40653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F694913-78A8-B64B-1927-820404067E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5358" y="5022579"/>
            <a:ext cx="800354" cy="444641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0CD333A-4DC7-6A47-5252-50BACD6DA0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2688" y="5102864"/>
            <a:ext cx="815417" cy="467373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9E7D148-F22D-5313-C717-D3B0C4B1F0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15852" y="4380724"/>
            <a:ext cx="629090" cy="407744"/>
          </a:xfrm>
          <a:prstGeom prst="rect">
            <a:avLst/>
          </a:prstGeom>
        </p:spPr>
      </p:pic>
      <p:sp>
        <p:nvSpPr>
          <p:cNvPr id="36" name="Rectángulo 35">
            <a:extLst>
              <a:ext uri="{FF2B5EF4-FFF2-40B4-BE49-F238E27FC236}">
                <a16:creationId xmlns:a16="http://schemas.microsoft.com/office/drawing/2014/main" id="{AA7B3399-76BF-9168-830F-64A85C25FDBF}"/>
              </a:ext>
            </a:extLst>
          </p:cNvPr>
          <p:cNvSpPr/>
          <p:nvPr/>
        </p:nvSpPr>
        <p:spPr>
          <a:xfrm>
            <a:off x="1145297" y="1736047"/>
            <a:ext cx="31566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Tipo Oportunidades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A1141D1D-7724-4198-D6A6-52AB19B088FA}"/>
              </a:ext>
            </a:extLst>
          </p:cNvPr>
          <p:cNvSpPr/>
          <p:nvPr/>
        </p:nvSpPr>
        <p:spPr>
          <a:xfrm>
            <a:off x="2093664" y="3743588"/>
            <a:ext cx="13248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Estados</a:t>
            </a:r>
          </a:p>
        </p:txBody>
      </p:sp>
    </p:spTree>
    <p:extLst>
      <p:ext uri="{BB962C8B-B14F-4D97-AF65-F5344CB8AC3E}">
        <p14:creationId xmlns:p14="http://schemas.microsoft.com/office/powerpoint/2010/main" val="3207475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D070-8AA3-03AC-8A54-7A054C010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5FCF9576-A3BA-DB7B-9BCA-C0C8B7ACF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31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17D4703-72BF-081B-CCBB-F3852657E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365097"/>
            <a:ext cx="10058400" cy="1450757"/>
          </a:xfrm>
        </p:spPr>
        <p:txBody>
          <a:bodyPr/>
          <a:lstStyle/>
          <a:p>
            <a:r>
              <a:rPr lang="es-ES" dirty="0"/>
              <a:t>Detalles oportunidades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97D9D52F-554E-CA19-84BA-1138C6A7B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63749BF1-6656-3353-B271-E05AD078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31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C45CF0C6-2DF9-F9E8-B99E-90D90C9F07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933694"/>
            <a:ext cx="2336535" cy="5199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2FA0D11-856C-6235-C239-D618C9EE88F0}"/>
              </a:ext>
            </a:extLst>
          </p:cNvPr>
          <p:cNvSpPr txBox="1"/>
          <p:nvPr/>
        </p:nvSpPr>
        <p:spPr>
          <a:xfrm>
            <a:off x="5610225" y="2228850"/>
            <a:ext cx="559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-Solo de licitaciones y compras agiles.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5721CB7-C616-5010-B5C1-55242355E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740" y="3061771"/>
            <a:ext cx="3343642" cy="2396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E9ED5C7-1F9C-431D-9E5E-5BC3478B5F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6471" y="3155120"/>
            <a:ext cx="3381139" cy="18870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47164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B49B9-6809-4023-6884-4B13B1887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C7169CA0-F7EB-7733-4399-6740EE139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7D61DC2-E580-1DE0-53EF-4855C9A67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Ítems oportunidades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D44CFDFE-4E3B-4661-2E7D-A84743F27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6142C44-8F43-A75A-63FF-70D7149B7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53954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2811D02F-306A-87AA-5AB0-637E0F896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6" y="876054"/>
            <a:ext cx="2294648" cy="5105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5D231C1-EB1D-C188-5B8B-5BBD48AFA388}"/>
              </a:ext>
            </a:extLst>
          </p:cNvPr>
          <p:cNvSpPr txBox="1"/>
          <p:nvPr/>
        </p:nvSpPr>
        <p:spPr>
          <a:xfrm>
            <a:off x="981075" y="2047875"/>
            <a:ext cx="5353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-Solo de licitaciones y compras agiles</a:t>
            </a:r>
          </a:p>
          <a:p>
            <a:r>
              <a:rPr lang="es-ES" dirty="0"/>
              <a:t>	</a:t>
            </a:r>
            <a:endParaRPr lang="es-CL" dirty="0"/>
          </a:p>
          <a:p>
            <a:r>
              <a:rPr lang="es-CL" dirty="0"/>
              <a:t>-Datos</a:t>
            </a:r>
          </a:p>
          <a:p>
            <a:r>
              <a:rPr lang="es-CL" dirty="0"/>
              <a:t>	-Nombre del ítem</a:t>
            </a:r>
          </a:p>
          <a:p>
            <a:r>
              <a:rPr lang="es-CL" dirty="0"/>
              <a:t>	-Descripción</a:t>
            </a:r>
          </a:p>
          <a:p>
            <a:r>
              <a:rPr lang="es-CL" dirty="0"/>
              <a:t>	-Cantidad</a:t>
            </a:r>
          </a:p>
          <a:p>
            <a:r>
              <a:rPr lang="es-CL" dirty="0"/>
              <a:t>	-Código de Mercado Publico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B4C1A41-3A63-F7D8-EC80-72B672FD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030" y="4389715"/>
            <a:ext cx="6148857" cy="11556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969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59736-3C0B-ED25-5C86-CA17EB20D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10" descr="Forma, Rectángulo&#10;&#10;Descripción generada automáticamente">
            <a:extLst>
              <a:ext uri="{FF2B5EF4-FFF2-40B4-BE49-F238E27FC236}">
                <a16:creationId xmlns:a16="http://schemas.microsoft.com/office/drawing/2014/main" id="{473ADE2E-DADC-982C-C79A-5396C49AB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11" y="30480"/>
            <a:ext cx="6797040" cy="67970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F05773-8E62-D2D9-AEFC-6FBA0D99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Datos de la cuenta</a:t>
            </a:r>
            <a:endParaRPr lang="es-CL" dirty="0"/>
          </a:p>
        </p:txBody>
      </p:sp>
      <p:pic>
        <p:nvPicPr>
          <p:cNvPr id="3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0A2A37E9-1E11-1091-5DFF-E304D7710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65" y="0"/>
            <a:ext cx="2967135" cy="730194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B49D5FA7-FC15-AFC5-5185-A7745EBFE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0"/>
            <a:ext cx="3256191" cy="664263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0F195A3A-897D-ADA4-802C-3BF7A17AD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77" y="821455"/>
            <a:ext cx="2343723" cy="5215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621A41-F63B-8E2A-40CF-DBF6C06653B4}"/>
              </a:ext>
            </a:extLst>
          </p:cNvPr>
          <p:cNvSpPr txBox="1"/>
          <p:nvPr/>
        </p:nvSpPr>
        <p:spPr>
          <a:xfrm>
            <a:off x="1097280" y="2261116"/>
            <a:ext cx="4819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-Correo no se puede modificar</a:t>
            </a:r>
          </a:p>
        </p:txBody>
      </p:sp>
    </p:spTree>
    <p:extLst>
      <p:ext uri="{BB962C8B-B14F-4D97-AF65-F5344CB8AC3E}">
        <p14:creationId xmlns:p14="http://schemas.microsoft.com/office/powerpoint/2010/main" val="4271927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036438-8394-E277-E7F9-65698B46D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Siguientes objetivos</a:t>
            </a:r>
            <a:endParaRPr lang="es-C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BF0309-4C7D-9256-54A8-0EFE0F2F1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-Detalles de convenio marco y cotizaciones</a:t>
            </a:r>
          </a:p>
          <a:p>
            <a:r>
              <a:rPr lang="es-ES" dirty="0"/>
              <a:t>-Buscar oportunidades en seguimiento </a:t>
            </a:r>
          </a:p>
          <a:p>
            <a:r>
              <a:rPr lang="es-ES" dirty="0"/>
              <a:t>-Módulo de ordenes de compras</a:t>
            </a:r>
          </a:p>
          <a:p>
            <a:r>
              <a:rPr lang="es-ES" dirty="0"/>
              <a:t>-Notificaciones</a:t>
            </a:r>
            <a:endParaRPr lang="es-CL" dirty="0"/>
          </a:p>
        </p:txBody>
      </p:sp>
      <p:pic>
        <p:nvPicPr>
          <p:cNvPr id="4" name="Marcador de contenido 10" descr="Logotipo&#10;&#10;Descripción generada automáticamente">
            <a:extLst>
              <a:ext uri="{FF2B5EF4-FFF2-40B4-BE49-F238E27FC236}">
                <a16:creationId xmlns:a16="http://schemas.microsoft.com/office/drawing/2014/main" id="{C0103DAC-3528-0F19-5F4D-CB84FC7EE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908" y="0"/>
            <a:ext cx="3291092" cy="809917"/>
          </a:xfrm>
          <a:prstGeom prst="rect">
            <a:avLst/>
          </a:prstGeom>
        </p:spPr>
      </p:pic>
      <p:pic>
        <p:nvPicPr>
          <p:cNvPr id="5" name="Imagen 4" descr="Icono&#10;&#10;Descripción generada automáticamente con confianza baja">
            <a:extLst>
              <a:ext uri="{FF2B5EF4-FFF2-40B4-BE49-F238E27FC236}">
                <a16:creationId xmlns:a16="http://schemas.microsoft.com/office/drawing/2014/main" id="{1E43A3DF-ACE5-E8B0-45D6-5E8928888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3" y="0"/>
            <a:ext cx="3256191" cy="664263"/>
          </a:xfrm>
          <a:prstGeom prst="rect">
            <a:avLst/>
          </a:prstGeom>
        </p:spPr>
      </p:pic>
      <p:pic>
        <p:nvPicPr>
          <p:cNvPr id="7" name="Imagen 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966736F-3B7B-8F2E-BBEA-4C7D9EC7B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3388" y="1954109"/>
            <a:ext cx="6035039" cy="402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23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213</TotalTime>
  <Words>149</Words>
  <Application>Microsoft Office PowerPoint</Application>
  <PresentationFormat>Panorámica</PresentationFormat>
  <Paragraphs>40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Calibri</vt:lpstr>
      <vt:lpstr>Calibri Light</vt:lpstr>
      <vt:lpstr>Retrospección</vt:lpstr>
      <vt:lpstr>Proyecto APT LicitaLabMobile Avances</vt:lpstr>
      <vt:lpstr>Login de usuario</vt:lpstr>
      <vt:lpstr>Registro usuario</vt:lpstr>
      <vt:lpstr>Dashboard</vt:lpstr>
      <vt:lpstr>Seguimiento</vt:lpstr>
      <vt:lpstr>Detalles oportunidades</vt:lpstr>
      <vt:lpstr>Ítems oportunidades</vt:lpstr>
      <vt:lpstr>Datos de la cuenta</vt:lpstr>
      <vt:lpstr>Siguientes objetivos</vt:lpstr>
      <vt:lpstr>              Conclusión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NICOLAS . VIDAL MUNOZ</dc:creator>
  <cp:lastModifiedBy>NICOLAS . VIDAL MUNOZ</cp:lastModifiedBy>
  <cp:revision>9</cp:revision>
  <dcterms:created xsi:type="dcterms:W3CDTF">2024-10-15T22:38:15Z</dcterms:created>
  <dcterms:modified xsi:type="dcterms:W3CDTF">2024-10-17T00:59:39Z</dcterms:modified>
</cp:coreProperties>
</file>